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"/>
  </p:notesMasterIdLst>
  <p:sldIdLst>
    <p:sldId id="287" r:id="rId2"/>
    <p:sldId id="28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1D6C"/>
    <a:srgbClr val="A8FF67"/>
    <a:srgbClr val="FFEFBD"/>
    <a:srgbClr val="FF0000"/>
    <a:srgbClr val="FFEEB7"/>
    <a:srgbClr val="59D000"/>
    <a:srgbClr val="0070C0"/>
    <a:srgbClr val="385723"/>
    <a:srgbClr val="928D9F"/>
    <a:srgbClr val="8F8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D329AF-F71C-49B2-9372-B67F9DF42804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0A1F53-F811-48F1-94FD-CC17AE225F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3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83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611839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0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616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55776" y="285728"/>
            <a:ext cx="3730736" cy="72447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მ</a:t>
            </a:r>
            <a:r>
              <a:rPr lang="ka-GE" sz="3600" b="1" dirty="0" smtClean="0">
                <a:solidFill>
                  <a:schemeClr val="tx1"/>
                </a:solidFill>
              </a:rPr>
              <a:t>ერი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642918"/>
            <a:ext cx="1714512" cy="8572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მ</a:t>
            </a:r>
            <a:r>
              <a:rPr lang="ka-GE" sz="1300" b="1" dirty="0">
                <a:solidFill>
                  <a:schemeClr val="tx1"/>
                </a:solidFill>
              </a:rPr>
              <a:t>ერის  პირველი მოადგილე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58082" y="642918"/>
            <a:ext cx="1643074" cy="89416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dirty="0">
                <a:solidFill>
                  <a:schemeClr val="tx1"/>
                </a:solidFill>
              </a:rPr>
              <a:t>მ</a:t>
            </a:r>
            <a:r>
              <a:rPr lang="ka-GE" sz="1300" b="1" dirty="0">
                <a:solidFill>
                  <a:schemeClr val="tx1"/>
                </a:solidFill>
              </a:rPr>
              <a:t>ერის</a:t>
            </a:r>
            <a:r>
              <a:rPr lang="en-GB" sz="1300" b="1" dirty="0">
                <a:solidFill>
                  <a:schemeClr val="tx1"/>
                </a:solidFill>
              </a:rPr>
              <a:t> </a:t>
            </a:r>
            <a:r>
              <a:rPr lang="ka-GE" sz="1300" b="1" dirty="0">
                <a:solidFill>
                  <a:schemeClr val="tx1"/>
                </a:solidFill>
              </a:rPr>
              <a:t>მოადგილე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64060" y="1188794"/>
            <a:ext cx="1500198" cy="63040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</a:rPr>
              <a:t>შ</a:t>
            </a:r>
            <a:r>
              <a:rPr lang="ka-GE" sz="1100" b="1" dirty="0" smtClean="0">
                <a:solidFill>
                  <a:schemeClr val="tx1"/>
                </a:solidFill>
              </a:rPr>
              <a:t>იდა აუდიტისა და ინსპექტირების  სამსახური</a:t>
            </a:r>
            <a:endParaRPr lang="en-GB" sz="11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14744" y="1298932"/>
            <a:ext cx="1374161" cy="54589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 smtClean="0">
                <a:solidFill>
                  <a:schemeClr val="tx1"/>
                </a:solidFill>
              </a:rPr>
              <a:t>იურიდიული სამსახური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57588" y="2285992"/>
            <a:ext cx="2154572" cy="10001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 smtClean="0">
                <a:solidFill>
                  <a:schemeClr val="tx1"/>
                </a:solidFill>
              </a:rPr>
              <a:t>ადმინისტრაციული  და შესყიდვების</a:t>
            </a:r>
            <a:r>
              <a:rPr lang="ka-GE" sz="1400" b="1" dirty="0" smtClean="0">
                <a:solidFill>
                  <a:schemeClr val="tx1"/>
                </a:solidFill>
              </a:rPr>
              <a:t> სამსახური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429520" y="1928802"/>
            <a:ext cx="1714480" cy="67906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ზედამხედველობის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29520" y="2857496"/>
            <a:ext cx="1714480" cy="78663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ეკონომიკისა და ქონების მართვის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358082" y="3857628"/>
            <a:ext cx="1643074" cy="93952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ჯანდაცვისა და სოციალურ საკითხთა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1785926"/>
            <a:ext cx="2143108" cy="71438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საფინანსო-საბიუჯეტო</a:t>
            </a:r>
            <a:r>
              <a:rPr lang="ka-GE" sz="1300" b="1" dirty="0">
                <a:solidFill>
                  <a:schemeClr val="tx1"/>
                </a:solidFill>
              </a:rPr>
              <a:t>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448874" y="2643182"/>
            <a:ext cx="1908680" cy="85725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ბუღალტრული აღრიცხვის და დაგეგმარების განყოფილება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0" y="2643182"/>
            <a:ext cx="1249062" cy="78581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საფინანსო-სახაზინო განყოფილება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2844" y="3571876"/>
            <a:ext cx="1785918" cy="10001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განათლების, კულტურის, სპორტისა და  ახალგაზრდობის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4282" y="4714884"/>
            <a:ext cx="2143140" cy="107157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სივრცითი მოწყობის, ინფრასტრუქტურისა და არქიტექტურის  სამსახური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496" y="6000542"/>
            <a:ext cx="1611820" cy="71460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ინფრასტრუქტურის განყოფილება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14480" y="5990676"/>
            <a:ext cx="1643074" cy="72444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არქიტექტურის განყოფილება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618344" y="3512977"/>
            <a:ext cx="2000264" cy="121444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საქმისწარმოებისა და ადამიანური რესურსების მართვის განყოფილება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659577" y="3509592"/>
            <a:ext cx="1402113" cy="90705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300" b="1" dirty="0">
                <a:solidFill>
                  <a:schemeClr val="tx1"/>
                </a:solidFill>
              </a:rPr>
              <a:t>შესყიდვების განყოფილება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06143" y="5924271"/>
            <a:ext cx="1785950" cy="85725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300" b="1" dirty="0" smtClean="0">
                <a:solidFill>
                  <a:schemeClr val="tx1"/>
                </a:solidFill>
              </a:rPr>
              <a:t>ადმინისტრაციულ ერთეულებში მერის წარმომადგენლები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903420" y="5917673"/>
            <a:ext cx="1857388" cy="857256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300" b="1" dirty="0" smtClean="0">
                <a:solidFill>
                  <a:schemeClr val="tx1"/>
                </a:solidFill>
              </a:rPr>
              <a:t>მერის წარმომადგენლების ასისტენტები</a:t>
            </a:r>
            <a:endParaRPr lang="en-GB" sz="1300" b="1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459257" y="6215057"/>
            <a:ext cx="275385" cy="209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785786" y="1571612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908420" y="2503417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1714480" y="2500306"/>
            <a:ext cx="12744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678925" y="982844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4132805" y="1000108"/>
            <a:ext cx="190935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817573" y="5822060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2143108" y="5857892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8143900" y="157161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4286248" y="3286124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5715187" y="3257344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7893867" y="5823844"/>
            <a:ext cx="1214446" cy="500066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 smtClean="0">
                <a:solidFill>
                  <a:schemeClr val="tx1"/>
                </a:solidFill>
              </a:rPr>
              <a:t>რეფერენტი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893867" y="5173640"/>
            <a:ext cx="1071570" cy="500066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 smtClean="0">
                <a:solidFill>
                  <a:schemeClr val="tx1"/>
                </a:solidFill>
              </a:rPr>
              <a:t>თანაშემწე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0" name="Down Arrow 59"/>
          <p:cNvSpPr/>
          <p:nvPr/>
        </p:nvSpPr>
        <p:spPr>
          <a:xfrm>
            <a:off x="5088906" y="992136"/>
            <a:ext cx="303187" cy="127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899033" y="4811933"/>
            <a:ext cx="2082888" cy="8617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tx1"/>
                </a:solidFill>
              </a:rPr>
              <a:t>ბავშვის დაცვის და მხარდაჭერის განყოფილება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158364" y="4771764"/>
            <a:ext cx="2199718" cy="100841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dirty="0" smtClean="0">
                <a:solidFill>
                  <a:schemeClr val="tx1"/>
                </a:solidFill>
              </a:rPr>
              <a:t>მატერიალურ-ტექნიკური უზრუნველყოფის განყოფილება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434411" y="3364501"/>
            <a:ext cx="19042" cy="1374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723945" y="3353319"/>
            <a:ext cx="18470" cy="142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95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4375</TotalTime>
  <Words>86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Sylfaen</vt:lpstr>
      <vt:lpstr>Office Theme</vt:lpstr>
      <vt:lpstr>PowerPoint Presentation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vaxunxula</dc:creator>
  <cp:lastModifiedBy>Nino Liluashvili</cp:lastModifiedBy>
  <cp:revision>403</cp:revision>
  <cp:lastPrinted>2022-12-12T07:35:45Z</cp:lastPrinted>
  <dcterms:created xsi:type="dcterms:W3CDTF">2017-06-08T10:52:25Z</dcterms:created>
  <dcterms:modified xsi:type="dcterms:W3CDTF">2024-01-05T05:48:40Z</dcterms:modified>
</cp:coreProperties>
</file>